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64" r:id="rId4"/>
    <p:sldId id="271" r:id="rId5"/>
    <p:sldId id="270" r:id="rId6"/>
    <p:sldId id="269" r:id="rId7"/>
    <p:sldId id="268" r:id="rId8"/>
    <p:sldId id="276" r:id="rId9"/>
    <p:sldId id="273" r:id="rId10"/>
    <p:sldId id="265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node/1702" TargetMode="External"/><Relationship Id="rId2" Type="http://schemas.openxmlformats.org/officeDocument/2006/relationships/hyperlink" Target="http://www.maam.ru/kartinki/pravila-povedenija/p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yslogan.ru/rule_of_road" TargetMode="External"/><Relationship Id="rId4" Type="http://schemas.openxmlformats.org/officeDocument/2006/relationships/hyperlink" Target="http://nsportal.ru/detskiy-sad/razvitie-rechi/2016/02/12/stihi-dlya-detey-o-pravilah-dorozhnogo-dvizhen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4872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919778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Интерактивная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игра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Азбука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дорожных знаков для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детей дошкольного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возраста»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050" y="304892"/>
            <a:ext cx="531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</a:t>
            </a:r>
            <a:r>
              <a:rPr lang="ru-RU" dirty="0" smtClean="0"/>
              <a:t>«Детский сад «Полянка» п. Андреево»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1340768"/>
            <a:ext cx="5378133" cy="4033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71" y="30489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16832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hlinkClick r:id="rId2"/>
              </a:rPr>
              <a:t>1.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www.maam.ru/kartinki/pravila-povedenija/pd</a:t>
            </a:r>
            <a:endParaRPr lang="ru-RU" sz="2200" dirty="0" smtClean="0"/>
          </a:p>
          <a:p>
            <a:r>
              <a:rPr lang="ru-RU" sz="2200" dirty="0" smtClean="0"/>
              <a:t>2.</a:t>
            </a:r>
            <a:r>
              <a:rPr lang="en-US" sz="2200" dirty="0" smtClean="0"/>
              <a:t>https</a:t>
            </a:r>
            <a:r>
              <a:rPr lang="en-US" sz="2200" dirty="0"/>
              <a:t>://yandex.ru/images/search?text=</a:t>
            </a:r>
            <a:r>
              <a:rPr lang="ru-RU" sz="2200" dirty="0"/>
              <a:t>картинки%20по%20пдд%20для%20детского%20сада&amp;</a:t>
            </a:r>
            <a:r>
              <a:rPr lang="en-US" sz="2200" dirty="0" err="1" smtClean="0"/>
              <a:t>noreask</a:t>
            </a:r>
            <a:r>
              <a:rPr lang="en-US" sz="2200" dirty="0" smtClean="0"/>
              <a:t>=1&amp;lr=13</a:t>
            </a:r>
            <a:endParaRPr lang="ru-RU" sz="2200" dirty="0" smtClean="0"/>
          </a:p>
          <a:p>
            <a:r>
              <a:rPr lang="ru-RU" sz="2200" dirty="0" smtClean="0"/>
              <a:t>3. </a:t>
            </a:r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azbez.com/node/1702</a:t>
            </a:r>
            <a:endParaRPr lang="ru-RU" sz="2200" dirty="0" smtClean="0"/>
          </a:p>
          <a:p>
            <a:r>
              <a:rPr lang="ru-RU" sz="2200" dirty="0" smtClean="0"/>
              <a:t>4.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nsportal.ru/detskiy-sad/razvitie-rechi/2016/02/12/stihi-dlya-detey-o-pravilah-dorozhnogo-dvizheniya</a:t>
            </a:r>
            <a:endParaRPr lang="ru-RU" sz="2200" dirty="0" smtClean="0"/>
          </a:p>
          <a:p>
            <a:r>
              <a:rPr lang="ru-RU" sz="2200" dirty="0" smtClean="0"/>
              <a:t>5.</a:t>
            </a:r>
            <a:r>
              <a:rPr lang="en-US" sz="2200" dirty="0"/>
              <a:t> </a:t>
            </a: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skyslogan.ru/rule_of_road</a:t>
            </a:r>
            <a:endParaRPr lang="ru-RU" sz="2200" dirty="0" smtClean="0"/>
          </a:p>
          <a:p>
            <a:r>
              <a:rPr lang="ru-RU" sz="2200" dirty="0" smtClean="0"/>
              <a:t>6.</a:t>
            </a:r>
            <a:r>
              <a:rPr lang="en-US" sz="2200" dirty="0" smtClean="0"/>
              <a:t>http</a:t>
            </a:r>
            <a:r>
              <a:rPr lang="en-US" sz="2200" dirty="0"/>
              <a:t>://www.baby.ru/community/view/30500/forum/post/36932489/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Интернет-ресурсы: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74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48072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Мы - важные знаки,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Дорожные знаки.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На страже порядка стоим.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Вы правила знайте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И их соблюдайте,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А мы вам помочь поспешим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789040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9" y="0"/>
            <a:ext cx="9036496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9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3778" y="-8318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87977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Первым делом нужно нам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Посмотреть по сторонам: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Слева, справа путь свободен?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Значит, смело переходим!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s3.netangels.ru/inova-media/cache/bc/18/25/71/3f/75/bc1825713f7503c9d3610bfdd334e38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35521" cy="2664295"/>
          </a:xfrm>
          <a:prstGeom prst="rect">
            <a:avLst/>
          </a:prstGeom>
          <a:noFill/>
        </p:spPr>
      </p:pic>
      <p:pic>
        <p:nvPicPr>
          <p:cNvPr id="8" name="Рисунок 7" descr="http://openclipart.org/image/800px/svg_to_png/28086/Anonymous_Roadsign_rail_fenc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1064" y="2299969"/>
            <a:ext cx="1642678" cy="14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6197977"/>
            <a:ext cx="591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Найди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знак «Пешеходный переход»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http://www.legan.ru/zakaz/published/publicdata/SHOPLEGAN/attachments/SC/products_pictures/Dorojni_znak_1.24_en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8921" y="1249110"/>
            <a:ext cx="1295175" cy="13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dorznakikrym.ru/wp-content/uploads/2016/06/4.5.1-%C2%AB%D0%9F%D0%B5%D1%88%D0%B5%D1%85%D0%BE%D0%B4%D0%BD%D0%B0%D1%8F-%D0%B4%D0%BE%D1%80%D0%BE%D0%B6%D0%BA%D0%B0%C2%B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5996" y="4280436"/>
            <a:ext cx="1372814" cy="13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chule-und-familie.de/assets/images/SicherIstSicher/besiistsi2006/0306/verkehrsschilder-fussgaengerunter-oder-ueberfuehrung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3505" y="4234053"/>
            <a:ext cx="1509395" cy="146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s3-eu-central-1.amazonaws.com/gazeta-sviblovo/uploads/2016/09/traffic-sign-6724_960_720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1735" y="2341831"/>
            <a:ext cx="162306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69912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Эй, водитель осторожно!</a:t>
            </a:r>
          </a:p>
          <a:p>
            <a:r>
              <a:rPr lang="ru-RU" dirty="0">
                <a:latin typeface="Arial Black" panose="020B0A04020102020204" pitchFamily="34" charset="0"/>
              </a:rPr>
              <a:t>Ехать быстро невозможно.</a:t>
            </a:r>
          </a:p>
          <a:p>
            <a:r>
              <a:rPr lang="ru-RU" dirty="0">
                <a:latin typeface="Arial Black" panose="020B0A04020102020204" pitchFamily="34" charset="0"/>
              </a:rPr>
              <a:t>Знают люди все на свете-</a:t>
            </a:r>
          </a:p>
          <a:p>
            <a:r>
              <a:rPr lang="ru-RU" dirty="0">
                <a:latin typeface="Arial Black" panose="020B0A04020102020204" pitchFamily="34" charset="0"/>
              </a:rPr>
              <a:t>В этом месте ходят дети!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images.slanet.ru/~src7458400/Trebuyutsya_voditel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3631359"/>
            <a:ext cx="3227944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«Осторожно дети!»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6113" y="2348881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rltarget.com/images/traffic-sign-road-sign-shield-traffic-road-36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4181181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bezopasnost-tv.ru/upload/images/2016/04/ZE3iB122xi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265" y="2060848"/>
            <a:ext cx="1440160" cy="145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92831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Если транспорт тут и там,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Перейти так сложно нам!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Пусть на помощь здесь придет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Нам подземный переход!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0171" y="4077072"/>
            <a:ext cx="2262203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000" y="58183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«Подземный переход»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lexres-vshdo.ucoz.ru/Now_left/dor_sign_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1390015" cy="13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a999d0c673a674cc668ded2c87bada9a&amp;n=33&amp;h=215&amp;w=2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6500" y="756863"/>
            <a:ext cx="1445895" cy="144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dn.pixabay.com/photo/2012/04/13/01/32/two-way-street-31705_128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8205" y="4077072"/>
            <a:ext cx="1643494" cy="17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news.mail.ru/prev670w/pic/5f/33/main12756886_a761043cae0fd08a74159f3bded3336b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436081"/>
            <a:ext cx="1438871" cy="15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2100" y="331464"/>
            <a:ext cx="360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/>
              <a:t/>
            </a:r>
            <a:br>
              <a:rPr lang="ru-RU" sz="2800" dirty="0"/>
            </a:br>
            <a:r>
              <a:rPr lang="ru-RU" dirty="0">
                <a:latin typeface="Arial Black" panose="020B0A04020102020204" pitchFamily="34" charset="0"/>
              </a:rPr>
              <a:t>В дождь и в ясную погоду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Здесь не ходят пешеходы.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Говорит им знак одно: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«Вам ходить запрещено!»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http://www.vip-instruktors.ru/assets/images/3/3.jpg"/>
          <p:cNvPicPr/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1972137" y="3161003"/>
            <a:ext cx="1709624" cy="14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45791" y="5564633"/>
            <a:ext cx="518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«Движение пешеходов запрещено»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2704" y="3899389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9901" y="1152583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avtobip.ru/znaki/zapret/3.27.svg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4968" y="331464"/>
            <a:ext cx="1691686" cy="16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2405" y="3309455"/>
            <a:ext cx="2727863" cy="1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Знак запомните, друзья,</a:t>
            </a:r>
          </a:p>
          <a:p>
            <a:r>
              <a:rPr lang="ru-RU" dirty="0">
                <a:latin typeface="Arial Black" panose="020B0A04020102020204" pitchFamily="34" charset="0"/>
              </a:rPr>
              <a:t>И родители, и дети:</a:t>
            </a:r>
          </a:p>
          <a:p>
            <a:r>
              <a:rPr lang="ru-RU" dirty="0">
                <a:latin typeface="Arial Black" panose="020B0A04020102020204" pitchFamily="34" charset="0"/>
              </a:rPr>
              <a:t>Там, где он висит, нельзя</a:t>
            </a:r>
          </a:p>
          <a:p>
            <a:r>
              <a:rPr lang="ru-RU" dirty="0">
                <a:latin typeface="Arial Black" panose="020B0A04020102020204" pitchFamily="34" charset="0"/>
              </a:rPr>
              <a:t>Ездить на велосипеде!  </a:t>
            </a:r>
          </a:p>
        </p:txBody>
      </p:sp>
      <p:pic>
        <p:nvPicPr>
          <p:cNvPr id="5" name="Рисунок 4" descr="http://www.avto-32.ru/image/news/VELOwarn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2320407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5708917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«Движение на велосипедах запрещено»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images.prom.ua/159503_w640_h640_412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8483" y="443263"/>
            <a:ext cx="16796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24sochi.com/uploads/posts/2012-06/1340973070_e6517f51789f0042d3141720c39d42dc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6963" y="3185850"/>
            <a:ext cx="1881824" cy="15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okruzhajuschij-mir/Znaki/0013-017-Ostanovki-obschestvennogo-transporta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148499"/>
            <a:ext cx="1685722" cy="23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024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8316" y="4589920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0250" y="725858"/>
            <a:ext cx="348986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Бродят посреди </a:t>
            </a: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Лоси, волки, носороги.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Ты, водитель, не спеши,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сперва пройдут ежи!</a:t>
            </a: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img11.nnm.me/8/5/9/0/b/41582dd07bb3904b92d0e467e8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5187" y="498928"/>
            <a:ext cx="1563765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voiomsk.ru/data/item/10255/Larg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0078" y="2105621"/>
            <a:ext cx="1741689" cy="14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ews.mail.ru/prev670w/pic/5f/33/main12756886_a761043cae0fd08a74159f3bded3336b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069" y="3971692"/>
            <a:ext cx="1726902" cy="15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624359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«Дикие животные»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://www.derev-grad.ru/stroitelstvo/obespechenie-bezopasnosti-v-hozyaistvennoi-deyatelnosti/inye-voprosy-bezopasnosti/img2104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9" y="3931164"/>
            <a:ext cx="1868244" cy="15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23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27123" y="648779"/>
            <a:ext cx="408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Если кто сломает ногу,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Здесь врачи всегда помогут.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Помощь первую окажут,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Где лечиться дальше, скажут</a:t>
            </a:r>
            <a:r>
              <a:rPr lang="ru-RU" dirty="0"/>
              <a:t>.</a:t>
            </a:r>
          </a:p>
        </p:txBody>
      </p:sp>
      <p:pic>
        <p:nvPicPr>
          <p:cNvPr id="6" name="Рисунок 5" descr="http://www.legan.ru/zakaz/published/publicdata/SHOPLEGAN/attachments/SC/products_pictures/7.1_enl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9335" y="396120"/>
            <a:ext cx="1633364" cy="19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3732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"Пункт первой медицинской помощи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"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www.legan.ru/zakaz/published/publicdata/SHOPLEGAN/attachments/SC/products_pictures/4.5_en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8553" y="2489990"/>
            <a:ext cx="1903487" cy="18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netsk.mesto.ua/media/upload/property/u277/617225_1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0915" y="2348880"/>
            <a:ext cx="1912405" cy="18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xpoznak.ru/picture_library/items/imgitem41570751245914_input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2195" y="3114735"/>
            <a:ext cx="1952253" cy="17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218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дас</cp:lastModifiedBy>
  <cp:revision>149</cp:revision>
  <dcterms:created xsi:type="dcterms:W3CDTF">2014-07-15T15:51:57Z</dcterms:created>
  <dcterms:modified xsi:type="dcterms:W3CDTF">2019-12-16T09:41:15Z</dcterms:modified>
</cp:coreProperties>
</file>